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42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 workflow was appropriate for the GH200s </a:t>
            </a:r>
          </a:p>
          <a:p>
            <a:r>
              <a:rPr lang="en-US" sz="2600" dirty="0"/>
              <a:t>Once approved: </a:t>
            </a:r>
          </a:p>
          <a:p>
            <a:pPr lvl="1"/>
            <a:r>
              <a:rPr lang="en-US" sz="2200" dirty="0"/>
              <a:t>User support would install all necessary software</a:t>
            </a:r>
          </a:p>
          <a:p>
            <a:pPr lvl="1"/>
            <a:r>
              <a:rPr lang="en-US" sz="2200" dirty="0"/>
              <a:t>Users were provided a reservation and allocation for the nodes</a:t>
            </a:r>
          </a:p>
          <a:p>
            <a:pPr lvl="1"/>
            <a:r>
              <a:rPr lang="en-US" sz="2200" dirty="0"/>
              <a:t>A detailed onboarding consultation was held</a:t>
            </a:r>
          </a:p>
          <a:p>
            <a:pPr lvl="1"/>
            <a:r>
              <a:rPr lang="en-US" sz="2200" dirty="0"/>
              <a:t>User support 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30054</TotalTime>
  <Words>718</Words>
  <Application>Microsoft Macintosh PowerPoint</Application>
  <PresentationFormat>Widescreen</PresentationFormat>
  <Paragraphs>99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72</cp:revision>
  <dcterms:created xsi:type="dcterms:W3CDTF">2023-01-13T17:07:22Z</dcterms:created>
  <dcterms:modified xsi:type="dcterms:W3CDTF">2025-05-14T16:41:30Z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